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79" r:id="rId4"/>
    <p:sldId id="1170" r:id="rId5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5pPr>
    <a:lvl6pPr marL="22860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6pPr>
    <a:lvl7pPr marL="27432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7pPr>
    <a:lvl8pPr marL="32004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8pPr>
    <a:lvl9pPr marL="3657600" algn="l" defTabSz="914400" rtl="0" eaLnBrk="1" latinLnBrk="0" hangingPunct="1">
      <a:defRPr sz="1400" kern="1200">
        <a:solidFill>
          <a:srgbClr val="FFFF00"/>
        </a:solidFill>
        <a:latin typeface="Arial Unicode MS" panose="020B0604020202020204" pitchFamily="34" charset="-122"/>
        <a:ea typeface="Arial Unicode MS" panose="020B0604020202020204" pitchFamily="34" charset="-122"/>
        <a:cs typeface="Arial Unicode MS" panose="020B0604020202020204" pitchFamily="34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3300"/>
    <a:srgbClr val="004846"/>
    <a:srgbClr val="E1F2CE"/>
    <a:srgbClr val="A50021"/>
    <a:srgbClr val="00FF00"/>
    <a:srgbClr val="FF0000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58" d="100"/>
          <a:sy n="158" d="100"/>
        </p:scale>
        <p:origin x="1880" y="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tableStyles" Target="tableStyles.xml"/><Relationship Id="rId8" Type="http://schemas.openxmlformats.org/officeDocument/2006/relationships/viewProps" Target="viewProps.xml"/><Relationship Id="rId7" Type="http://schemas.openxmlformats.org/officeDocument/2006/relationships/presProps" Target="presProps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0" Type="http://schemas.openxmlformats.org/officeDocument/2006/relationships/tags" Target="tags/tag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4" name="Rectangle 4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Arial Unicode MS" panose="020B0604020202020204" pitchFamily="34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buFont typeface="Arial" panose="020B0604020202020204" pitchFamily="34" charset="0"/>
              <a:buNone/>
              <a:defRPr sz="1200" smtClean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305BED46-C0C8-4BF5-AA96-CFDEA023C733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304800"/>
            <a:ext cx="2057400" cy="5821363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213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image" Target="../media/image4.png"/><Relationship Id="rId14" Type="http://schemas.openxmlformats.org/officeDocument/2006/relationships/image" Target="../media/image3.png"/><Relationship Id="rId13" Type="http://schemas.openxmlformats.org/officeDocument/2006/relationships/image" Target="../media/image2.jpe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5" Type="http://schemas.openxmlformats.org/officeDocument/2006/relationships/theme" Target="../theme/theme2.xml"/><Relationship Id="rId14" Type="http://schemas.openxmlformats.org/officeDocument/2006/relationships/image" Target="../media/image4.png"/><Relationship Id="rId13" Type="http://schemas.openxmlformats.org/officeDocument/2006/relationships/image" Target="../media/image3.png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7" name="AutoShape 4"/>
          <p:cNvSpPr>
            <a:spLocks noChangeArrowheads="1"/>
          </p:cNvSpPr>
          <p:nvPr/>
        </p:nvSpPr>
        <p:spPr bwMode="auto">
          <a:xfrm>
            <a:off x="609600" y="914400"/>
            <a:ext cx="7958138" cy="109538"/>
          </a:xfrm>
          <a:custGeom>
            <a:avLst/>
            <a:gdLst>
              <a:gd name="T0" fmla="*/ 0 w 1000"/>
              <a:gd name="T1" fmla="*/ 0 h 1000"/>
              <a:gd name="T2" fmla="*/ 585 w 1000"/>
              <a:gd name="T3" fmla="*/ 0 h 1000"/>
              <a:gd name="T4" fmla="*/ 585 w 1000"/>
              <a:gd name="T5" fmla="*/ 1000 h 1000"/>
              <a:gd name="T6" fmla="*/ 0 w 1000"/>
              <a:gd name="T7" fmla="*/ 1000 h 1000"/>
              <a:gd name="T8" fmla="*/ 0 w 1000"/>
              <a:gd name="T9" fmla="*/ 0 h 1000"/>
              <a:gd name="T10" fmla="*/ 1000 w 1000"/>
              <a:gd name="T11" fmla="*/ 0 h 1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00"/>
              <a:gd name="T19" fmla="*/ 0 h 1000"/>
              <a:gd name="T20" fmla="*/ 1000 w 1000"/>
              <a:gd name="T21" fmla="*/ 1000 h 1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00" h="1000" stroke="0">
                <a:moveTo>
                  <a:pt x="0" y="0"/>
                </a:moveTo>
                <a:lnTo>
                  <a:pt x="585" y="0"/>
                </a:lnTo>
                <a:lnTo>
                  <a:pt x="585" y="1000"/>
                </a:lnTo>
                <a:lnTo>
                  <a:pt x="0" y="1000"/>
                </a:lnTo>
                <a:close/>
              </a:path>
              <a:path w="1000" h="1000">
                <a:moveTo>
                  <a:pt x="0" y="0"/>
                </a:moveTo>
                <a:lnTo>
                  <a:pt x="1000" y="0"/>
                </a:lnTo>
              </a:path>
            </a:pathLst>
          </a:custGeom>
          <a:solidFill>
            <a:schemeClr val="accent2"/>
          </a:solidFill>
          <a:ln w="9525" cmpd="sng">
            <a:solidFill>
              <a:schemeClr val="accent2"/>
            </a:solidFill>
            <a:bevel/>
          </a:ln>
        </p:spPr>
        <p:txBody>
          <a:bodyPr/>
          <a:lstStyle>
            <a:lvl1pPr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 eaLnBrk="0" hangingPunct="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z="2400">
              <a:solidFill>
                <a:schemeClr val="tx1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028" name="Line 5"/>
          <p:cNvSpPr>
            <a:spLocks noChangeShapeType="1"/>
          </p:cNvSpPr>
          <p:nvPr/>
        </p:nvSpPr>
        <p:spPr bwMode="auto">
          <a:xfrm flipV="1">
            <a:off x="685800" y="6248400"/>
            <a:ext cx="7924800" cy="0"/>
          </a:xfrm>
          <a:prstGeom prst="line">
            <a:avLst/>
          </a:prstGeom>
          <a:noFill/>
          <a:ln w="3175">
            <a:solidFill>
              <a:schemeClr val="accent2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029" name="组合 11"/>
          <p:cNvGrpSpPr/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" name="矩形 10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grpSp>
        <p:nvGrpSpPr>
          <p:cNvPr id="1030" name="组合 12"/>
          <p:cNvGrpSpPr/>
          <p:nvPr userDrawn="1"/>
        </p:nvGrpSpPr>
        <p:grpSpPr bwMode="auto">
          <a:xfrm>
            <a:off x="685800" y="6324600"/>
            <a:ext cx="7467600" cy="381000"/>
            <a:chOff x="0" y="0"/>
            <a:chExt cx="7467600" cy="381000"/>
          </a:xfrm>
        </p:grpSpPr>
        <p:sp>
          <p:nvSpPr>
            <p:cNvPr id="1033" name="Text Box 56"/>
            <p:cNvSpPr txBox="1">
              <a:spLocks noChangeArrowheads="1"/>
            </p:cNvSpPr>
            <p:nvPr/>
          </p:nvSpPr>
          <p:spPr bwMode="auto">
            <a:xfrm>
              <a:off x="0" y="265113"/>
              <a:ext cx="433388" cy="115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en-US" altLang="zh-CN" sz="7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方正姚体" panose="02010601030101010101" pitchFamily="2" charset="-122"/>
              </a:endParaRPr>
            </a:p>
          </p:txBody>
        </p:sp>
        <p:sp>
          <p:nvSpPr>
            <p:cNvPr id="1034" name="矩形 14"/>
            <p:cNvSpPr>
              <a:spLocks noChangeArrowheads="1"/>
            </p:cNvSpPr>
            <p:nvPr userDrawn="1"/>
          </p:nvSpPr>
          <p:spPr bwMode="auto">
            <a:xfrm>
              <a:off x="533400" y="0"/>
              <a:ext cx="6934200" cy="3381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  <a:defRPr/>
              </a:pPr>
              <a:r>
                <a:rPr lang="zh-CN" altLang="en-US" sz="1600" b="1">
                  <a:solidFill>
                    <a:srgbClr val="00206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  <a:ea typeface="华文行楷" panose="02010800040101010101" pitchFamily="2" charset="-122"/>
                </a:rPr>
                <a:t>哈尔滨工业大学博士生短期访学申请答辩</a:t>
              </a:r>
              <a:endParaRPr lang="zh-CN" altLang="en-US" sz="16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行楷" panose="02010800040101010101" pitchFamily="2" charset="-122"/>
              </a:endParaRPr>
            </a:p>
          </p:txBody>
        </p:sp>
      </p:grpSp>
      <p:pic>
        <p:nvPicPr>
          <p:cNvPr id="1031" name="Picture 58" descr="http://pic3.nipic.com/20090701/2669186_103819023_2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8" t="4163" r="3777" b="3238"/>
          <a:stretch>
            <a:fillRect/>
          </a:stretch>
        </p:blipFill>
        <p:spPr bwMode="auto">
          <a:xfrm>
            <a:off x="685800" y="6248400"/>
            <a:ext cx="5619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5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组合 6"/>
          <p:cNvGrpSpPr/>
          <p:nvPr userDrawn="1"/>
        </p:nvGrpSpPr>
        <p:grpSpPr bwMode="auto">
          <a:xfrm>
            <a:off x="1600200" y="1295400"/>
            <a:ext cx="5943600" cy="4724400"/>
            <a:chOff x="0" y="0"/>
            <a:chExt cx="5943600" cy="4724400"/>
          </a:xfrm>
        </p:grpSpPr>
        <p:pic>
          <p:nvPicPr>
            <p:cNvPr id="2052" name="Picture 58" descr="http://pic3.nipic.com/20090701/2669186_103819023_2.jpg"/>
            <p:cNvPicPr>
              <a:picLocks noChangeAspect="1" noChangeArrowheads="1"/>
            </p:cNvPicPr>
            <p:nvPr userDrawn="1"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8" t="4163" r="3777" b="3238"/>
            <a:stretch>
              <a:fillRect/>
            </a:stretch>
          </p:blipFill>
          <p:spPr bwMode="auto">
            <a:xfrm>
              <a:off x="68516" y="30736"/>
              <a:ext cx="5739020" cy="4672475"/>
            </a:xfrm>
            <a:prstGeom prst="rect">
              <a:avLst/>
            </a:prstGeom>
            <a:solidFill>
              <a:schemeClr val="bg1">
                <a:alpha val="87842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矩形 13"/>
            <p:cNvSpPr>
              <a:spLocks noChangeArrowheads="1"/>
            </p:cNvSpPr>
            <p:nvPr userDrawn="1"/>
          </p:nvSpPr>
          <p:spPr bwMode="auto">
            <a:xfrm>
              <a:off x="0" y="0"/>
              <a:ext cx="5943600" cy="4724400"/>
            </a:xfrm>
            <a:prstGeom prst="rect">
              <a:avLst/>
            </a:prstGeom>
            <a:solidFill>
              <a:schemeClr val="bg1">
                <a:alpha val="90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1pPr>
              <a:lvl2pPr marL="742950" indent="-28575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2pPr>
              <a:lvl3pPr marL="11430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3pPr>
              <a:lvl4pPr marL="16002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4pPr>
              <a:lvl5pPr marL="2057400" indent="-228600" eaLnBrk="0" hangingPunct="0"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 sz="1400">
                  <a:solidFill>
                    <a:srgbClr val="FFFF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latin typeface="方正姚体" panose="02010601030101010101" pitchFamily="2" charset="-122"/>
                <a:ea typeface="方正姚体" panose="02010601030101010101" pitchFamily="2" charset="-122"/>
              </a:endParaRPr>
            </a:p>
          </p:txBody>
        </p:sp>
      </p:grp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74675" y="304800"/>
            <a:ext cx="8001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03300"/>
          </a:solidFill>
          <a:latin typeface="Verdana" panose="020B0604030504040204" pitchFamily="34" charset="0"/>
          <a:ea typeface="隶书" panose="02010509060101010101" pitchFamily="49" charset="-122"/>
        </a:defRPr>
      </a:lvl9pPr>
    </p:titleStyle>
    <p:bodyStyle>
      <a:lvl1pPr marL="469900" indent="-469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3"/>
        </a:buBlip>
        <a:defRPr sz="3000">
          <a:solidFill>
            <a:srgbClr val="000066"/>
          </a:solidFill>
          <a:latin typeface="+mn-lt"/>
          <a:ea typeface="+mn-ea"/>
          <a:cs typeface="+mn-cs"/>
        </a:defRPr>
      </a:lvl1pPr>
      <a:lvl2pPr marL="908050" indent="-43688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Blip>
          <a:blip r:embed="rId14"/>
        </a:buBlip>
        <a:defRPr sz="2600">
          <a:solidFill>
            <a:schemeClr val="folHlink"/>
          </a:solidFill>
          <a:latin typeface="+mn-lt"/>
          <a:ea typeface="+mn-ea"/>
        </a:defRPr>
      </a:lvl2pPr>
      <a:lvl3pPr marL="1304925" indent="-395605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o"/>
        <a:defRPr sz="2400">
          <a:solidFill>
            <a:schemeClr val="folHlink"/>
          </a:solidFill>
          <a:latin typeface="+mn-lt"/>
          <a:ea typeface="+mn-ea"/>
        </a:defRPr>
      </a:lvl3pPr>
      <a:lvl4pPr marL="1694180" indent="-3873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n"/>
        <a:defRPr sz="2000">
          <a:solidFill>
            <a:schemeClr val="folHlink"/>
          </a:solidFill>
          <a:latin typeface="+mn-lt"/>
          <a:ea typeface="+mn-ea"/>
        </a:defRPr>
      </a:lvl4pPr>
      <a:lvl5pPr marL="20942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5pPr>
      <a:lvl6pPr marL="25514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6pPr>
      <a:lvl7pPr marL="30086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7pPr>
      <a:lvl8pPr marL="34658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8pPr>
      <a:lvl9pPr marL="3923030" indent="-398780" algn="l" rtl="0" eaLnBrk="0" fontAlgn="base" hangingPunct="0">
        <a:spcBef>
          <a:spcPct val="25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§"/>
        <a:defRPr sz="2000">
          <a:solidFill>
            <a:schemeClr val="folHlink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56"/>
          <p:cNvSpPr>
            <a:spLocks noChangeArrowheads="1"/>
          </p:cNvSpPr>
          <p:nvPr/>
        </p:nvSpPr>
        <p:spPr bwMode="auto">
          <a:xfrm>
            <a:off x="609600" y="1219200"/>
            <a:ext cx="78486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方正小标宋简体" pitchFamily="65" charset="-122"/>
                <a:ea typeface="方正小标宋简体" pitchFamily="65" charset="-122"/>
              </a:rPr>
              <a:t>国家建设高水平大学公派研究生项目联合培养博士校内评审</a:t>
            </a:r>
            <a:endParaRPr lang="en-US" altLang="zh-CN" sz="3600" b="1">
              <a:solidFill>
                <a:srgbClr val="C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2676525" y="3733800"/>
            <a:ext cx="4500563" cy="163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        号：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学生姓名：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 smtClean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所在学院、学部、校区：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所在学科：</a:t>
            </a:r>
            <a:endParaRPr lang="en-US" altLang="zh-CN" sz="2000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2000" dirty="0">
                <a:solidFill>
                  <a:srgbClr val="000000"/>
                </a:solidFill>
                <a:latin typeface="方正小标宋简体" pitchFamily="65" charset="-122"/>
                <a:ea typeface="方正小标宋简体" pitchFamily="65" charset="-122"/>
              </a:rPr>
              <a:t>导师姓名：         教授</a:t>
            </a:r>
            <a:endParaRPr lang="zh-CN" altLang="en-US" sz="2000" b="1" dirty="0">
              <a:solidFill>
                <a:srgbClr val="000000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  <p:sp>
        <p:nvSpPr>
          <p:cNvPr id="3076" name="矩形 56"/>
          <p:cNvSpPr>
            <a:spLocks noChangeArrowheads="1"/>
          </p:cNvSpPr>
          <p:nvPr/>
        </p:nvSpPr>
        <p:spPr bwMode="auto">
          <a:xfrm>
            <a:off x="3429000" y="6096000"/>
            <a:ext cx="2209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2023</a:t>
            </a:r>
            <a:r>
              <a:rPr lang="zh-CN" altLang="en-US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年</a:t>
            </a:r>
            <a:r>
              <a:rPr lang="en-US" altLang="zh-CN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5</a:t>
            </a:r>
            <a:r>
              <a:rPr lang="zh-CN" altLang="en-US" sz="1800">
                <a:solidFill>
                  <a:schemeClr val="tx1"/>
                </a:solidFill>
                <a:latin typeface="方正小标宋简体" pitchFamily="65" charset="-122"/>
                <a:ea typeface="方正小标宋简体" pitchFamily="65" charset="-122"/>
              </a:rPr>
              <a:t>月</a:t>
            </a:r>
            <a:endParaRPr lang="en-US" altLang="zh-CN" sz="1800">
              <a:solidFill>
                <a:schemeClr val="tx1"/>
              </a:solidFill>
              <a:latin typeface="方正小标宋简体" pitchFamily="65" charset="-122"/>
              <a:ea typeface="方正小标宋简体" pitchFamily="65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内容占位符 2"/>
          <p:cNvSpPr txBox="1">
            <a:spLocks noChangeArrowheads="1"/>
          </p:cNvSpPr>
          <p:nvPr/>
        </p:nvSpPr>
        <p:spPr bwMode="auto">
          <a:xfrm>
            <a:off x="609600" y="1295400"/>
            <a:ext cx="7924800" cy="47244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Blip>
                <a:blip r:embed="rId1"/>
              </a:buBlip>
              <a:defRPr sz="3000">
                <a:solidFill>
                  <a:srgbClr val="000066"/>
                </a:solidFill>
                <a:latin typeface="+mn-lt"/>
                <a:ea typeface="+mn-ea"/>
                <a:cs typeface="+mn-cs"/>
              </a:defRPr>
            </a:lvl1pPr>
            <a:lvl2pPr marL="908050" indent="-43688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Blip>
                <a:blip r:embed="rId2"/>
              </a:buBlip>
              <a:defRPr sz="2600">
                <a:solidFill>
                  <a:schemeClr val="folHlink"/>
                </a:solidFill>
                <a:latin typeface="+mn-lt"/>
                <a:ea typeface="+mn-ea"/>
              </a:defRPr>
            </a:lvl2pPr>
            <a:lvl3pPr marL="1304925" indent="-39560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o"/>
              <a:defRPr sz="2400">
                <a:solidFill>
                  <a:schemeClr val="folHlink"/>
                </a:solidFill>
                <a:latin typeface="+mn-lt"/>
                <a:ea typeface="+mn-ea"/>
              </a:defRPr>
            </a:lvl3pPr>
            <a:lvl4pPr marL="1694180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n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4pPr>
            <a:lvl5pPr marL="20942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5pPr>
            <a:lvl6pPr marL="25514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6pPr>
            <a:lvl7pPr marL="30086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7pPr>
            <a:lvl8pPr marL="34658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8pPr>
            <a:lvl9pPr marL="3923030" indent="-398780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§"/>
              <a:defRPr sz="2000">
                <a:solidFill>
                  <a:schemeClr val="folHlink"/>
                </a:solidFill>
                <a:latin typeface="+mn-lt"/>
                <a:ea typeface="+mn-ea"/>
              </a:defRPr>
            </a:lvl9pPr>
          </a:lstStyle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个人基本情况</a:t>
            </a:r>
            <a:r>
              <a:rPr lang="zh-CN" altLang="en-US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包括基本信息、学术研究方向和已经取得的学术研究成果）</a:t>
            </a:r>
            <a:endParaRPr lang="zh-CN" altLang="en-US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拟留学单位及学科水平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国外导师情况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双方合作情况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（如有）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出国学习目的及研究计划</a:t>
            </a:r>
            <a:r>
              <a:rPr lang="zh-CN" altLang="en-US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（出国留学计划应与博士毕业课题相关）</a:t>
            </a:r>
            <a:endParaRPr lang="en-US" altLang="zh-CN" sz="2400" b="1" i="1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r>
              <a:rPr lang="zh-CN" altLang="en-US" sz="2400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出国留学</a:t>
            </a:r>
            <a:r>
              <a:rPr lang="zh-CN" altLang="en-US" sz="2400" b="1" smtClean="0">
                <a:solidFill>
                  <a:schemeClr val="tx1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计划的可行性与必要性</a:t>
            </a: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marL="0" indent="0">
              <a:buFont typeface="Wingdings" panose="05000000000000000000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buFont typeface="Wingdings" panose="05000000000000000000" pitchFamily="2" charset="2"/>
              <a:buNone/>
              <a:defRPr/>
            </a:pPr>
            <a:endParaRPr lang="en-US" altLang="zh-CN" sz="2400" b="1" dirty="0" smtClean="0">
              <a:solidFill>
                <a:schemeClr val="tx1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defRPr/>
            </a:pPr>
            <a:endParaRPr lang="en-US" altLang="zh-CN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endParaRPr lang="zh-CN" altLang="en-US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4099" name="标题 1"/>
          <p:cNvSpPr txBox="1">
            <a:spLocks noChangeArrowheads="1"/>
          </p:cNvSpPr>
          <p:nvPr/>
        </p:nvSpPr>
        <p:spPr bwMode="auto">
          <a:xfrm>
            <a:off x="609600" y="304800"/>
            <a:ext cx="80010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  <a:lvl2pPr marL="742950" indent="-28575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2pPr>
            <a:lvl3pPr marL="11430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3pPr>
            <a:lvl4pPr marL="16002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4pPr>
            <a:lvl5pPr marL="2057400" indent="-228600"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rgbClr val="FFFF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9pPr>
          </a:lstStyle>
          <a:p>
            <a:pPr algn="ctr"/>
            <a:r>
              <a:rPr lang="zh-CN" altLang="en-US" sz="3200" b="1">
                <a:solidFill>
                  <a:srgbClr val="00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提    纲</a:t>
            </a:r>
            <a:endParaRPr lang="zh-CN" altLang="en-US" sz="3200" b="1">
              <a:solidFill>
                <a:srgbClr val="000000"/>
              </a:solidFill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10485ac0-5787-4774-a982-3a38503e2be3"/>
</p:tagLst>
</file>

<file path=ppt/theme/theme1.xml><?xml version="1.0" encoding="utf-8"?>
<a:theme xmlns:a="http://schemas.openxmlformats.org/drawingml/2006/main" name="Key Lab">
  <a:themeElements>
    <a:clrScheme name="Key Lab 9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A3B2C1"/>
      </a:accent1>
      <a:accent2>
        <a:srgbClr val="CC0000"/>
      </a:accent2>
      <a:accent3>
        <a:srgbClr val="FFFFFF"/>
      </a:accent3>
      <a:accent4>
        <a:srgbClr val="000000"/>
      </a:accent4>
      <a:accent5>
        <a:srgbClr val="CED5DD"/>
      </a:accent5>
      <a:accent6>
        <a:srgbClr val="B90000"/>
      </a:accent6>
      <a:hlink>
        <a:srgbClr val="336699"/>
      </a:hlink>
      <a:folHlink>
        <a:srgbClr val="003366"/>
      </a:folHlink>
    </a:clrScheme>
    <a:fontScheme name="Key Lab">
      <a:majorFont>
        <a:latin typeface="Verdana"/>
        <a:ea typeface="隶书"/>
        <a:cs typeface=""/>
      </a:majorFont>
      <a:minorFont>
        <a:latin typeface="Verdana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altLang="zh-CN" sz="1400" b="0" i="0" u="none" strike="noStrike" cap="none" normalizeH="0" baseline="0" smtClean="0">
            <a:ln>
              <a:noFill/>
            </a:ln>
            <a:solidFill>
              <a:srgbClr val="FFFF00"/>
            </a:solidFill>
            <a:effectLst/>
            <a:latin typeface="Arial Unicode MS" panose="020B0604020202020204" pitchFamily="34" charset="-122"/>
            <a:ea typeface="Arial Unicode MS" panose="020B0604020202020204" pitchFamily="34" charset="-122"/>
            <a:cs typeface="Arial Unicode MS" panose="020B0604020202020204" pitchFamily="34" charset="-122"/>
          </a:defRPr>
        </a:defPPr>
      </a:lstStyle>
    </a:lnDef>
  </a:objectDefaults>
  <a:extraClrSchemeLst>
    <a:extraClrScheme>
      <a:clrScheme name="Key Lab 1">
        <a:dk1>
          <a:srgbClr val="A50021"/>
        </a:dk1>
        <a:lt1>
          <a:srgbClr val="FFFFFF"/>
        </a:lt1>
        <a:dk2>
          <a:srgbClr val="800000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FFFFCC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2">
        <a:dk1>
          <a:srgbClr val="3C001E"/>
        </a:dk1>
        <a:lt1>
          <a:srgbClr val="FFFFFF"/>
        </a:lt1>
        <a:dk2>
          <a:srgbClr val="51072E"/>
        </a:dk2>
        <a:lt2>
          <a:srgbClr val="FFFFFF"/>
        </a:lt2>
        <a:accent1>
          <a:srgbClr val="89A38F"/>
        </a:accent1>
        <a:accent2>
          <a:srgbClr val="666699"/>
        </a:accent2>
        <a:accent3>
          <a:srgbClr val="B3AAAD"/>
        </a:accent3>
        <a:accent4>
          <a:srgbClr val="DADADA"/>
        </a:accent4>
        <a:accent5>
          <a:srgbClr val="C4CEC6"/>
        </a:accent5>
        <a:accent6>
          <a:srgbClr val="5C5C8A"/>
        </a:accent6>
        <a:hlink>
          <a:srgbClr val="80800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3">
        <a:dk1>
          <a:srgbClr val="333333"/>
        </a:dk1>
        <a:lt1>
          <a:srgbClr val="FFFFFF"/>
        </a:lt1>
        <a:dk2>
          <a:srgbClr val="000000"/>
        </a:dk2>
        <a:lt2>
          <a:srgbClr val="FFFFFF"/>
        </a:lt2>
        <a:accent1>
          <a:srgbClr val="3399FF"/>
        </a:accent1>
        <a:accent2>
          <a:srgbClr val="CC0000"/>
        </a:accent2>
        <a:accent3>
          <a:srgbClr val="AAAAAA"/>
        </a:accent3>
        <a:accent4>
          <a:srgbClr val="DADADA"/>
        </a:accent4>
        <a:accent5>
          <a:srgbClr val="ADCAFF"/>
        </a:accent5>
        <a:accent6>
          <a:srgbClr val="B90000"/>
        </a:accent6>
        <a:hlink>
          <a:srgbClr val="666699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4">
        <a:dk1>
          <a:srgbClr val="4B3D1B"/>
        </a:dk1>
        <a:lt1>
          <a:srgbClr val="FFFFFF"/>
        </a:lt1>
        <a:dk2>
          <a:srgbClr val="330000"/>
        </a:dk2>
        <a:lt2>
          <a:srgbClr val="FFFFFF"/>
        </a:lt2>
        <a:accent1>
          <a:srgbClr val="CC9900"/>
        </a:accent1>
        <a:accent2>
          <a:srgbClr val="CC6600"/>
        </a:accent2>
        <a:accent3>
          <a:srgbClr val="ADAA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6666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5">
        <a:dk1>
          <a:srgbClr val="006666"/>
        </a:dk1>
        <a:lt1>
          <a:srgbClr val="FFFFFF"/>
        </a:lt1>
        <a:dk2>
          <a:srgbClr val="003366"/>
        </a:dk2>
        <a:lt2>
          <a:srgbClr val="FFFFFF"/>
        </a:lt2>
        <a:accent1>
          <a:srgbClr val="0099CC"/>
        </a:accent1>
        <a:accent2>
          <a:srgbClr val="6666FF"/>
        </a:accent2>
        <a:accent3>
          <a:srgbClr val="AAADB8"/>
        </a:accent3>
        <a:accent4>
          <a:srgbClr val="DADADA"/>
        </a:accent4>
        <a:accent5>
          <a:srgbClr val="AACAE2"/>
        </a:accent5>
        <a:accent6>
          <a:srgbClr val="5C5CE7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6">
        <a:dk1>
          <a:srgbClr val="003366"/>
        </a:dk1>
        <a:lt1>
          <a:srgbClr val="FFFFFF"/>
        </a:lt1>
        <a:dk2>
          <a:srgbClr val="006666"/>
        </a:dk2>
        <a:lt2>
          <a:srgbClr val="FFFFFF"/>
        </a:lt2>
        <a:accent1>
          <a:srgbClr val="6699FF"/>
        </a:accent1>
        <a:accent2>
          <a:srgbClr val="00CCFF"/>
        </a:accent2>
        <a:accent3>
          <a:srgbClr val="AAB8B8"/>
        </a:accent3>
        <a:accent4>
          <a:srgbClr val="DADADA"/>
        </a:accent4>
        <a:accent5>
          <a:srgbClr val="B8CAFF"/>
        </a:accent5>
        <a:accent6>
          <a:srgbClr val="00B9E7"/>
        </a:accent6>
        <a:hlink>
          <a:srgbClr val="FFFFCC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7">
        <a:dk1>
          <a:srgbClr val="000000"/>
        </a:dk1>
        <a:lt1>
          <a:srgbClr val="619CB1"/>
        </a:lt1>
        <a:dk2>
          <a:srgbClr val="FFFFFF"/>
        </a:dk2>
        <a:lt2>
          <a:srgbClr val="4E899E"/>
        </a:lt2>
        <a:accent1>
          <a:srgbClr val="FFCC00"/>
        </a:accent1>
        <a:accent2>
          <a:srgbClr val="B6523E"/>
        </a:accent2>
        <a:accent3>
          <a:srgbClr val="B7CBD5"/>
        </a:accent3>
        <a:accent4>
          <a:srgbClr val="000000"/>
        </a:accent4>
        <a:accent5>
          <a:srgbClr val="FFE2AA"/>
        </a:accent5>
        <a:accent6>
          <a:srgbClr val="A54937"/>
        </a:accent6>
        <a:hlink>
          <a:srgbClr val="99CC00"/>
        </a:hlink>
        <a:folHlink>
          <a:srgbClr val="6666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Key Lab 8">
        <a:dk1>
          <a:srgbClr val="598600"/>
        </a:dk1>
        <a:lt1>
          <a:srgbClr val="FFFFFF"/>
        </a:lt1>
        <a:dk2>
          <a:srgbClr val="336600"/>
        </a:dk2>
        <a:lt2>
          <a:srgbClr val="FFFFFF"/>
        </a:lt2>
        <a:accent1>
          <a:srgbClr val="33CC33"/>
        </a:accent1>
        <a:accent2>
          <a:srgbClr val="99CC00"/>
        </a:accent2>
        <a:accent3>
          <a:srgbClr val="ADB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FFCC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Key Lab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A3B2C1"/>
        </a:accent1>
        <a:accent2>
          <a:srgbClr val="CC0000"/>
        </a:accent2>
        <a:accent3>
          <a:srgbClr val="FFFFFF"/>
        </a:accent3>
        <a:accent4>
          <a:srgbClr val="000000"/>
        </a:accent4>
        <a:accent5>
          <a:srgbClr val="CED5DD"/>
        </a:accent5>
        <a:accent6>
          <a:srgbClr val="B90000"/>
        </a:accent6>
        <a:hlink>
          <a:srgbClr val="336699"/>
        </a:hlink>
        <a:folHlink>
          <a:srgbClr val="00336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190</Words>
  <Application>WPS 演示</Application>
  <PresentationFormat>全屏显示(4:3)</PresentationFormat>
  <Paragraphs>23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8" baseType="lpstr">
      <vt:lpstr>Arial</vt:lpstr>
      <vt:lpstr>宋体</vt:lpstr>
      <vt:lpstr>Wingdings</vt:lpstr>
      <vt:lpstr>Arial Unicode MS</vt:lpstr>
      <vt:lpstr>Times New Roman</vt:lpstr>
      <vt:lpstr>方正姚体</vt:lpstr>
      <vt:lpstr>华文行楷</vt:lpstr>
      <vt:lpstr>Verdana</vt:lpstr>
      <vt:lpstr>隶书</vt:lpstr>
      <vt:lpstr>方正小标宋简体</vt:lpstr>
      <vt:lpstr>楷体</vt:lpstr>
      <vt:lpstr>仿宋</vt:lpstr>
      <vt:lpstr>微软雅黑</vt:lpstr>
      <vt:lpstr>黑体</vt:lpstr>
      <vt:lpstr>Key Lab</vt:lpstr>
      <vt:lpstr>1_Key Lab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Liu Yang</dc:creator>
  <cp:lastModifiedBy>旗帜飞扬</cp:lastModifiedBy>
  <cp:revision>1257</cp:revision>
  <dcterms:created xsi:type="dcterms:W3CDTF">2014-10-24T06:54:00Z</dcterms:created>
  <dcterms:modified xsi:type="dcterms:W3CDTF">2023-05-04T02:30:47Z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2052-11.1.0.14036</vt:lpwstr>
  </property>
  <property fmtid="{D5CDD505-2E9C-101B-9397-08002B2CF9AE}" pid="4" name="ICV">
    <vt:lpwstr>F433FE63B5AB419FB1A8C0B4727D4A8D_13</vt:lpwstr>
  </property>
</Properties>
</file>